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9906000" cy="67945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3896" autoAdjust="0"/>
  </p:normalViewPr>
  <p:slideViewPr>
    <p:cSldViewPr>
      <p:cViewPr varScale="1">
        <p:scale>
          <a:sx n="56" d="100"/>
          <a:sy n="56" d="100"/>
        </p:scale>
        <p:origin x="149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10262" y="2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D6708-169B-4AEF-898E-7BA36FA6BB7E}" type="datetimeFigureOut">
              <a:rPr lang="es-MX" smtClean="0"/>
              <a:t>29/12/2025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" y="6453386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10262" y="6453386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375FC-422E-4463-9541-16B5C394A0CA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41393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10262" y="2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6D444-33B7-4976-8AE1-9B9E2745F9FC}" type="datetimeFigureOut">
              <a:rPr lang="es-MX" smtClean="0"/>
              <a:t>29/12/2025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24238" y="849313"/>
            <a:ext cx="305752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1499" y="3269624"/>
            <a:ext cx="7923005" cy="267556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6453386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10262" y="6453386"/>
            <a:ext cx="4293497" cy="3411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92CC7-B40F-4752-83FC-0A911414E8F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812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92CC7-B40F-4752-83FC-0A911414E8FC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1729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C20CE-9BED-43AD-BA74-E5B1487A181B}" type="datetimeFigureOut">
              <a:rPr lang="es-MX" smtClean="0"/>
              <a:pPr/>
              <a:t>29/12/2025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AF226-A9EE-4F4A-AF14-C6CA4FA2C4E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5720" y="4361036"/>
            <a:ext cx="8643998" cy="23083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ctr"/>
            <a:endParaRPr lang="es-MX" sz="1200" b="1" dirty="0">
              <a:latin typeface="Arial Black" pitchFamily="34" charset="0"/>
            </a:endParaRPr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b="1" dirty="0"/>
          </a:p>
          <a:p>
            <a:pPr algn="ctr"/>
            <a:endParaRPr lang="es-MX" sz="1200" dirty="0">
              <a:solidFill>
                <a:schemeClr val="tx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285720" y="928670"/>
            <a:ext cx="86439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2678893" y="952272"/>
            <a:ext cx="62151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>
                <a:latin typeface="Arial Black" pitchFamily="34" charset="0"/>
              </a:rPr>
              <a:t>UNIDAD DE ARCHIVO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285720" y="1857364"/>
            <a:ext cx="86439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5400000">
            <a:off x="2250265" y="1393017"/>
            <a:ext cx="9286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285720" y="3286124"/>
            <a:ext cx="86439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354135" y="187198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 Black" pitchFamily="34" charset="0"/>
              </a:rPr>
              <a:t>CONTENIDO </a:t>
            </a:r>
            <a:r>
              <a:rPr lang="es-MX" sz="1700" b="1" dirty="0">
                <a:latin typeface="Arial Black" pitchFamily="34" charset="0"/>
              </a:rPr>
              <a:t>  </a:t>
            </a:r>
          </a:p>
        </p:txBody>
      </p:sp>
      <p:cxnSp>
        <p:nvCxnSpPr>
          <p:cNvPr id="17" name="16 Conector recto"/>
          <p:cNvCxnSpPr/>
          <p:nvPr/>
        </p:nvCxnSpPr>
        <p:spPr>
          <a:xfrm rot="5400000">
            <a:off x="6286512" y="2587558"/>
            <a:ext cx="14287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7092280" y="19168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50" dirty="0">
                <a:latin typeface="Arial Black" pitchFamily="34" charset="0"/>
              </a:rPr>
              <a:t>CAJA</a:t>
            </a:r>
            <a:r>
              <a:rPr lang="es-MX" dirty="0">
                <a:latin typeface="Arial Black" pitchFamily="34" charset="0"/>
              </a:rPr>
              <a:t> No.</a:t>
            </a:r>
          </a:p>
        </p:txBody>
      </p:sp>
      <p:cxnSp>
        <p:nvCxnSpPr>
          <p:cNvPr id="22" name="21 Conector recto"/>
          <p:cNvCxnSpPr/>
          <p:nvPr/>
        </p:nvCxnSpPr>
        <p:spPr>
          <a:xfrm>
            <a:off x="285720" y="4357694"/>
            <a:ext cx="86439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57158" y="3286124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Black" pitchFamily="34" charset="0"/>
              </a:rPr>
              <a:t>FECHAS EXTREMAS </a:t>
            </a:r>
          </a:p>
        </p:txBody>
      </p:sp>
      <p:cxnSp>
        <p:nvCxnSpPr>
          <p:cNvPr id="24" name="23 Conector recto"/>
          <p:cNvCxnSpPr/>
          <p:nvPr/>
        </p:nvCxnSpPr>
        <p:spPr>
          <a:xfrm rot="5400000">
            <a:off x="3178959" y="3821909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rot="5400000">
            <a:off x="5992039" y="3821909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786182" y="330193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Black" pitchFamily="34" charset="0"/>
              </a:rPr>
              <a:t>No. EXPEDIENTES </a:t>
            </a:r>
          </a:p>
        </p:txBody>
      </p:sp>
      <p:cxnSp>
        <p:nvCxnSpPr>
          <p:cNvPr id="32" name="31 Conector recto"/>
          <p:cNvCxnSpPr/>
          <p:nvPr/>
        </p:nvCxnSpPr>
        <p:spPr>
          <a:xfrm>
            <a:off x="285720" y="5072074"/>
            <a:ext cx="86439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285720" y="5857892"/>
            <a:ext cx="86439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33 CuadroTexto"/>
          <p:cNvSpPr txBox="1"/>
          <p:nvPr/>
        </p:nvSpPr>
        <p:spPr>
          <a:xfrm>
            <a:off x="357158" y="457183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 Black" pitchFamily="34" charset="0"/>
              </a:rPr>
              <a:t>ÓRGANO Y/O ÁREA </a:t>
            </a:r>
          </a:p>
        </p:txBody>
      </p:sp>
      <p:cxnSp>
        <p:nvCxnSpPr>
          <p:cNvPr id="35" name="34 Conector recto"/>
          <p:cNvCxnSpPr>
            <a:cxnSpLocks/>
          </p:cNvCxnSpPr>
          <p:nvPr/>
        </p:nvCxnSpPr>
        <p:spPr>
          <a:xfrm>
            <a:off x="3143240" y="4357694"/>
            <a:ext cx="0" cy="23116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CuadroTexto"/>
          <p:cNvSpPr txBox="1"/>
          <p:nvPr/>
        </p:nvSpPr>
        <p:spPr>
          <a:xfrm>
            <a:off x="357158" y="5143512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 Black" pitchFamily="34" charset="0"/>
              </a:rPr>
              <a:t>DIRECCIÓN O SUBDIRECCIÓN </a:t>
            </a:r>
          </a:p>
        </p:txBody>
      </p:sp>
      <p:sp>
        <p:nvSpPr>
          <p:cNvPr id="41" name="40 CuadroTexto"/>
          <p:cNvSpPr txBox="1"/>
          <p:nvPr/>
        </p:nvSpPr>
        <p:spPr>
          <a:xfrm>
            <a:off x="357158" y="592933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 Black" pitchFamily="34" charset="0"/>
              </a:rPr>
              <a:t>UNIDAD ADMINISTRATIVA  </a:t>
            </a:r>
          </a:p>
        </p:txBody>
      </p:sp>
      <p:sp>
        <p:nvSpPr>
          <p:cNvPr id="42" name="41 CuadroTexto"/>
          <p:cNvSpPr txBox="1"/>
          <p:nvPr/>
        </p:nvSpPr>
        <p:spPr>
          <a:xfrm>
            <a:off x="3178959" y="4864256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</a:t>
            </a:r>
          </a:p>
        </p:txBody>
      </p:sp>
      <p:sp>
        <p:nvSpPr>
          <p:cNvPr id="44" name="29 CuadroTexto"/>
          <p:cNvSpPr txBox="1"/>
          <p:nvPr/>
        </p:nvSpPr>
        <p:spPr>
          <a:xfrm>
            <a:off x="6449891" y="3354173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Black" pitchFamily="34" charset="0"/>
              </a:rPr>
              <a:t>No. LEGAJOS </a:t>
            </a:r>
          </a:p>
        </p:txBody>
      </p:sp>
      <p:cxnSp>
        <p:nvCxnSpPr>
          <p:cNvPr id="7" name="23 Conector recto">
            <a:extLst>
              <a:ext uri="{FF2B5EF4-FFF2-40B4-BE49-F238E27FC236}">
                <a16:creationId xmlns:a16="http://schemas.microsoft.com/office/drawing/2014/main" id="{990B1E0B-B0D7-4048-1F27-7F1A6EEE397E}"/>
              </a:ext>
            </a:extLst>
          </p:cNvPr>
          <p:cNvCxnSpPr/>
          <p:nvPr/>
        </p:nvCxnSpPr>
        <p:spPr>
          <a:xfrm rot="5400000">
            <a:off x="-237745" y="3820769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3 Conector recto">
            <a:extLst>
              <a:ext uri="{FF2B5EF4-FFF2-40B4-BE49-F238E27FC236}">
                <a16:creationId xmlns:a16="http://schemas.microsoft.com/office/drawing/2014/main" id="{77013583-848E-698E-8DB3-FEDF2C1D9617}"/>
              </a:ext>
            </a:extLst>
          </p:cNvPr>
          <p:cNvCxnSpPr>
            <a:cxnSpLocks/>
          </p:cNvCxnSpPr>
          <p:nvPr/>
        </p:nvCxnSpPr>
        <p:spPr>
          <a:xfrm>
            <a:off x="307005" y="1844824"/>
            <a:ext cx="0" cy="1434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23 Conector recto">
            <a:extLst>
              <a:ext uri="{FF2B5EF4-FFF2-40B4-BE49-F238E27FC236}">
                <a16:creationId xmlns:a16="http://schemas.microsoft.com/office/drawing/2014/main" id="{A87C1911-5FB2-0AEB-CDED-8910CF2D4440}"/>
              </a:ext>
            </a:extLst>
          </p:cNvPr>
          <p:cNvCxnSpPr>
            <a:cxnSpLocks/>
          </p:cNvCxnSpPr>
          <p:nvPr/>
        </p:nvCxnSpPr>
        <p:spPr>
          <a:xfrm>
            <a:off x="8929718" y="1844824"/>
            <a:ext cx="0" cy="1434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27 Conector recto">
            <a:extLst>
              <a:ext uri="{FF2B5EF4-FFF2-40B4-BE49-F238E27FC236}">
                <a16:creationId xmlns:a16="http://schemas.microsoft.com/office/drawing/2014/main" id="{23B83D02-8167-371C-79C2-616B120DF34D}"/>
              </a:ext>
            </a:extLst>
          </p:cNvPr>
          <p:cNvCxnSpPr/>
          <p:nvPr/>
        </p:nvCxnSpPr>
        <p:spPr>
          <a:xfrm rot="5400000">
            <a:off x="8393933" y="3837723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27 Conector recto">
            <a:extLst>
              <a:ext uri="{FF2B5EF4-FFF2-40B4-BE49-F238E27FC236}">
                <a16:creationId xmlns:a16="http://schemas.microsoft.com/office/drawing/2014/main" id="{0D26589A-BC13-DB8F-0690-E8AD006EA260}"/>
              </a:ext>
            </a:extLst>
          </p:cNvPr>
          <p:cNvCxnSpPr/>
          <p:nvPr/>
        </p:nvCxnSpPr>
        <p:spPr>
          <a:xfrm rot="5400000">
            <a:off x="8393933" y="1464455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7 Conector recto">
            <a:extLst>
              <a:ext uri="{FF2B5EF4-FFF2-40B4-BE49-F238E27FC236}">
                <a16:creationId xmlns:a16="http://schemas.microsoft.com/office/drawing/2014/main" id="{75AAF83A-D0E0-30C9-E875-91911BC7F0C2}"/>
              </a:ext>
            </a:extLst>
          </p:cNvPr>
          <p:cNvCxnSpPr/>
          <p:nvPr/>
        </p:nvCxnSpPr>
        <p:spPr>
          <a:xfrm rot="5400000">
            <a:off x="-228780" y="1464455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36AD0E-6EC8-D2F3-5122-B735FC8662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35" y="929379"/>
            <a:ext cx="2143138" cy="86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11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27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archivos</dc:creator>
  <cp:lastModifiedBy>Archivos</cp:lastModifiedBy>
  <cp:revision>129</cp:revision>
  <cp:lastPrinted>2024-01-16T16:45:59Z</cp:lastPrinted>
  <dcterms:created xsi:type="dcterms:W3CDTF">2012-11-30T18:18:17Z</dcterms:created>
  <dcterms:modified xsi:type="dcterms:W3CDTF">2025-12-29T18:08:15Z</dcterms:modified>
</cp:coreProperties>
</file>