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69" r:id="rId2"/>
  </p:sldIdLst>
  <p:sldSz cx="9144000" cy="6858000" type="screen4x3"/>
  <p:notesSz cx="9928225" cy="6797675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29" autoAdjust="0"/>
    <p:restoredTop sz="93678" autoAdjust="0"/>
  </p:normalViewPr>
  <p:slideViewPr>
    <p:cSldViewPr>
      <p:cViewPr varScale="1">
        <p:scale>
          <a:sx n="65" d="100"/>
          <a:sy n="65" d="100"/>
        </p:scale>
        <p:origin x="150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ncy García Huante" userId="49caf142-314b-466f-a2b1-d964c71439c1" providerId="ADAL" clId="{901D4E9D-FD1D-49A7-8E10-D0CF4325A51F}"/>
    <pc:docChg chg="custSel modSld">
      <pc:chgData name="Nancy García Huante" userId="49caf142-314b-466f-a2b1-d964c71439c1" providerId="ADAL" clId="{901D4E9D-FD1D-49A7-8E10-D0CF4325A51F}" dt="2026-08-11T22:43:59.011" v="58" actId="1038"/>
      <pc:docMkLst>
        <pc:docMk/>
      </pc:docMkLst>
      <pc:sldChg chg="delSp modSp mod">
        <pc:chgData name="Nancy García Huante" userId="49caf142-314b-466f-a2b1-d964c71439c1" providerId="ADAL" clId="{901D4E9D-FD1D-49A7-8E10-D0CF4325A51F}" dt="2026-08-11T22:43:59.011" v="58" actId="1038"/>
        <pc:sldMkLst>
          <pc:docMk/>
          <pc:sldMk cId="942431761" sldId="269"/>
        </pc:sldMkLst>
        <pc:spChg chg="del mod">
          <ac:chgData name="Nancy García Huante" userId="49caf142-314b-466f-a2b1-d964c71439c1" providerId="ADAL" clId="{901D4E9D-FD1D-49A7-8E10-D0CF4325A51F}" dt="2026-08-11T22:28:41.202" v="25" actId="478"/>
          <ac:spMkLst>
            <pc:docMk/>
            <pc:sldMk cId="942431761" sldId="269"/>
            <ac:spMk id="4" creationId="{98EEFC45-4F9E-AECF-4BAC-9DF24AB21BEE}"/>
          </ac:spMkLst>
        </pc:spChg>
        <pc:spChg chg="mod">
          <ac:chgData name="Nancy García Huante" userId="49caf142-314b-466f-a2b1-d964c71439c1" providerId="ADAL" clId="{901D4E9D-FD1D-49A7-8E10-D0CF4325A51F}" dt="2026-08-11T22:27:34.591" v="16" actId="20577"/>
          <ac:spMkLst>
            <pc:docMk/>
            <pc:sldMk cId="942431761" sldId="269"/>
            <ac:spMk id="6" creationId="{8E727E80-9894-EEBC-E1F0-B1AD1AD3736E}"/>
          </ac:spMkLst>
        </pc:spChg>
        <pc:spChg chg="mod">
          <ac:chgData name="Nancy García Huante" userId="49caf142-314b-466f-a2b1-d964c71439c1" providerId="ADAL" clId="{901D4E9D-FD1D-49A7-8E10-D0CF4325A51F}" dt="2026-08-11T22:30:15.202" v="48" actId="20577"/>
          <ac:spMkLst>
            <pc:docMk/>
            <pc:sldMk cId="942431761" sldId="269"/>
            <ac:spMk id="13" creationId="{BD56D0C7-121C-A9A2-3A08-E3B78FAE0194}"/>
          </ac:spMkLst>
        </pc:spChg>
        <pc:spChg chg="mod">
          <ac:chgData name="Nancy García Huante" userId="49caf142-314b-466f-a2b1-d964c71439c1" providerId="ADAL" clId="{901D4E9D-FD1D-49A7-8E10-D0CF4325A51F}" dt="2026-08-11T22:30:24.682" v="51" actId="14100"/>
          <ac:spMkLst>
            <pc:docMk/>
            <pc:sldMk cId="942431761" sldId="269"/>
            <ac:spMk id="20" creationId="{0DE9A4E2-DCE1-EA95-BFF8-6178B7802B8C}"/>
          </ac:spMkLst>
        </pc:spChg>
        <pc:spChg chg="mod">
          <ac:chgData name="Nancy García Huante" userId="49caf142-314b-466f-a2b1-d964c71439c1" providerId="ADAL" clId="{901D4E9D-FD1D-49A7-8E10-D0CF4325A51F}" dt="2026-08-11T22:29:56.047" v="46" actId="1036"/>
          <ac:spMkLst>
            <pc:docMk/>
            <pc:sldMk cId="942431761" sldId="269"/>
            <ac:spMk id="24" creationId="{FD008EB9-DC8C-258D-D6B7-557CA0D90ECF}"/>
          </ac:spMkLst>
        </pc:spChg>
        <pc:spChg chg="del">
          <ac:chgData name="Nancy García Huante" userId="49caf142-314b-466f-a2b1-d964c71439c1" providerId="ADAL" clId="{901D4E9D-FD1D-49A7-8E10-D0CF4325A51F}" dt="2026-08-11T22:28:12.122" v="22" actId="478"/>
          <ac:spMkLst>
            <pc:docMk/>
            <pc:sldMk cId="942431761" sldId="269"/>
            <ac:spMk id="27" creationId="{3E0DB3F6-12A7-30EB-DC6C-499BCD388347}"/>
          </ac:spMkLst>
        </pc:spChg>
        <pc:spChg chg="mod">
          <ac:chgData name="Nancy García Huante" userId="49caf142-314b-466f-a2b1-d964c71439c1" providerId="ADAL" clId="{901D4E9D-FD1D-49A7-8E10-D0CF4325A51F}" dt="2026-08-11T22:29:43.571" v="40" actId="1036"/>
          <ac:spMkLst>
            <pc:docMk/>
            <pc:sldMk cId="942431761" sldId="269"/>
            <ac:spMk id="29" creationId="{B4C74E25-573C-B077-F648-5EEB09A2D4AC}"/>
          </ac:spMkLst>
        </pc:spChg>
        <pc:spChg chg="mod">
          <ac:chgData name="Nancy García Huante" userId="49caf142-314b-466f-a2b1-d964c71439c1" providerId="ADAL" clId="{901D4E9D-FD1D-49A7-8E10-D0CF4325A51F}" dt="2026-08-11T22:43:59.011" v="58" actId="1038"/>
          <ac:spMkLst>
            <pc:docMk/>
            <pc:sldMk cId="942431761" sldId="269"/>
            <ac:spMk id="31" creationId="{4C835E14-833E-702C-F73D-B5AF33644FD4}"/>
          </ac:spMkLst>
        </pc:spChg>
        <pc:cxnChg chg="mod">
          <ac:chgData name="Nancy García Huante" userId="49caf142-314b-466f-a2b1-d964c71439c1" providerId="ADAL" clId="{901D4E9D-FD1D-49A7-8E10-D0CF4325A51F}" dt="2026-08-11T22:28:56.378" v="27" actId="14100"/>
          <ac:cxnSpMkLst>
            <pc:docMk/>
            <pc:sldMk cId="942431761" sldId="269"/>
            <ac:cxnSpMk id="15" creationId="{8F114FB6-EDC7-3D86-EE55-F02536115EA8}"/>
          </ac:cxnSpMkLst>
        </pc:cxnChg>
        <pc:cxnChg chg="mod">
          <ac:chgData name="Nancy García Huante" userId="49caf142-314b-466f-a2b1-d964c71439c1" providerId="ADAL" clId="{901D4E9D-FD1D-49A7-8E10-D0CF4325A51F}" dt="2026-08-11T22:29:48.471" v="44" actId="1035"/>
          <ac:cxnSpMkLst>
            <pc:docMk/>
            <pc:sldMk cId="942431761" sldId="269"/>
            <ac:cxnSpMk id="22" creationId="{0C0E48C1-3816-1121-CCB4-1AADF29465FB}"/>
          </ac:cxnSpMkLst>
        </pc:cxnChg>
        <pc:cxnChg chg="mod">
          <ac:chgData name="Nancy García Huante" userId="49caf142-314b-466f-a2b1-d964c71439c1" providerId="ADAL" clId="{901D4E9D-FD1D-49A7-8E10-D0CF4325A51F}" dt="2026-08-11T22:29:29.675" v="35" actId="1036"/>
          <ac:cxnSpMkLst>
            <pc:docMk/>
            <pc:sldMk cId="942431761" sldId="269"/>
            <ac:cxnSpMk id="23" creationId="{D1652BCB-BE69-6CC9-7BDE-85CCF901B169}"/>
          </ac:cxnSpMkLst>
        </pc:cxnChg>
        <pc:cxnChg chg="mod">
          <ac:chgData name="Nancy García Huante" userId="49caf142-314b-466f-a2b1-d964c71439c1" providerId="ADAL" clId="{901D4E9D-FD1D-49A7-8E10-D0CF4325A51F}" dt="2026-08-11T22:29:34.018" v="36" actId="14100"/>
          <ac:cxnSpMkLst>
            <pc:docMk/>
            <pc:sldMk cId="942431761" sldId="269"/>
            <ac:cxnSpMk id="25" creationId="{B718CBCB-5495-39E5-B647-F2A4FB7A84D0}"/>
          </ac:cxnSpMkLst>
        </pc:cxnChg>
        <pc:cxnChg chg="mod">
          <ac:chgData name="Nancy García Huante" userId="49caf142-314b-466f-a2b1-d964c71439c1" providerId="ADAL" clId="{901D4E9D-FD1D-49A7-8E10-D0CF4325A51F}" dt="2026-08-11T22:29:52.986" v="45" actId="14100"/>
          <ac:cxnSpMkLst>
            <pc:docMk/>
            <pc:sldMk cId="942431761" sldId="269"/>
            <ac:cxnSpMk id="32" creationId="{212ADFD6-A749-6D54-FFD5-CBD2E97AF877}"/>
          </ac:cxnSpMkLst>
        </pc:cxnChg>
        <pc:cxnChg chg="mod">
          <ac:chgData name="Nancy García Huante" userId="49caf142-314b-466f-a2b1-d964c71439c1" providerId="ADAL" clId="{901D4E9D-FD1D-49A7-8E10-D0CF4325A51F}" dt="2026-08-11T22:29:39.330" v="37" actId="14100"/>
          <ac:cxnSpMkLst>
            <pc:docMk/>
            <pc:sldMk cId="942431761" sldId="269"/>
            <ac:cxnSpMk id="35" creationId="{C4EB5F7B-350D-AED4-B75A-B2A71072B3AD}"/>
          </ac:cxnSpMkLst>
        </pc:cxn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4303130" cy="341277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l">
              <a:defRPr sz="1200"/>
            </a:lvl1pPr>
          </a:lstStyle>
          <a:p>
            <a:endParaRPr lang="es-MX" dirty="0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5622850" y="2"/>
            <a:ext cx="4303130" cy="341277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r">
              <a:defRPr sz="1200"/>
            </a:lvl1pPr>
          </a:lstStyle>
          <a:p>
            <a:fld id="{758D6708-169B-4AEF-898E-7BA36FA6BB7E}" type="datetimeFigureOut">
              <a:rPr lang="es-MX" smtClean="0"/>
              <a:t>11/08/2026</a:t>
            </a:fld>
            <a:endParaRPr lang="es-MX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2" y="6456402"/>
            <a:ext cx="4303130" cy="341277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l">
              <a:defRPr sz="1200"/>
            </a:lvl1pPr>
          </a:lstStyle>
          <a:p>
            <a:endParaRPr lang="es-MX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5622850" y="6456402"/>
            <a:ext cx="4303130" cy="341277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r">
              <a:defRPr sz="1200"/>
            </a:lvl1pPr>
          </a:lstStyle>
          <a:p>
            <a:fld id="{427375FC-422E-4463-9541-16B5C394A0CA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6413930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4303130" cy="341277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l">
              <a:defRPr sz="1200"/>
            </a:lvl1pPr>
          </a:lstStyle>
          <a:p>
            <a:endParaRPr lang="es-MX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5622850" y="2"/>
            <a:ext cx="4303130" cy="341277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r">
              <a:defRPr sz="1200"/>
            </a:lvl1pPr>
          </a:lstStyle>
          <a:p>
            <a:fld id="{A4F6D444-33B7-4976-8AE1-9B9E2745F9FC}" type="datetimeFigureOut">
              <a:rPr lang="es-MX" smtClean="0"/>
              <a:t>11/08/2026</a:t>
            </a:fld>
            <a:endParaRPr lang="es-MX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435350" y="849313"/>
            <a:ext cx="3057525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77" tIns="45789" rIns="91577" bIns="45789" rtlCol="0" anchor="ctr"/>
          <a:lstStyle/>
          <a:p>
            <a:endParaRPr lang="es-MX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993724" y="3271152"/>
            <a:ext cx="7940781" cy="2676817"/>
          </a:xfrm>
          <a:prstGeom prst="rect">
            <a:avLst/>
          </a:prstGeom>
        </p:spPr>
        <p:txBody>
          <a:bodyPr vert="horz" lIns="91577" tIns="45789" rIns="91577" bIns="45789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2" y="6456402"/>
            <a:ext cx="4303130" cy="341277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l">
              <a:defRPr sz="1200"/>
            </a:lvl1pPr>
          </a:lstStyle>
          <a:p>
            <a:endParaRPr lang="es-MX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5622850" y="6456402"/>
            <a:ext cx="4303130" cy="341277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r">
              <a:defRPr sz="1200"/>
            </a:lvl1pPr>
          </a:lstStyle>
          <a:p>
            <a:fld id="{8A692CC7-B40F-4752-83FC-0A911414E8FC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2681213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C20CE-9BED-43AD-BA74-E5B1487A181B}" type="datetimeFigureOut">
              <a:rPr lang="es-MX" smtClean="0"/>
              <a:pPr/>
              <a:t>11/08/2026</a:t>
            </a:fld>
            <a:endParaRPr lang="es-MX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AF226-A9EE-4F4A-AF14-C6CA4FA2C4E2}" type="slidenum">
              <a:rPr lang="es-MX" smtClean="0"/>
              <a:pPr/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C20CE-9BED-43AD-BA74-E5B1487A181B}" type="datetimeFigureOut">
              <a:rPr lang="es-MX" smtClean="0"/>
              <a:pPr/>
              <a:t>11/08/2026</a:t>
            </a:fld>
            <a:endParaRPr lang="es-MX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AF226-A9EE-4F4A-AF14-C6CA4FA2C4E2}" type="slidenum">
              <a:rPr lang="es-MX" smtClean="0"/>
              <a:pPr/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C20CE-9BED-43AD-BA74-E5B1487A181B}" type="datetimeFigureOut">
              <a:rPr lang="es-MX" smtClean="0"/>
              <a:pPr/>
              <a:t>11/08/2026</a:t>
            </a:fld>
            <a:endParaRPr lang="es-MX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AF226-A9EE-4F4A-AF14-C6CA4FA2C4E2}" type="slidenum">
              <a:rPr lang="es-MX" smtClean="0"/>
              <a:pPr/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C20CE-9BED-43AD-BA74-E5B1487A181B}" type="datetimeFigureOut">
              <a:rPr lang="es-MX" smtClean="0"/>
              <a:pPr/>
              <a:t>11/08/2026</a:t>
            </a:fld>
            <a:endParaRPr lang="es-MX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AF226-A9EE-4F4A-AF14-C6CA4FA2C4E2}" type="slidenum">
              <a:rPr lang="es-MX" smtClean="0"/>
              <a:pPr/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C20CE-9BED-43AD-BA74-E5B1487A181B}" type="datetimeFigureOut">
              <a:rPr lang="es-MX" smtClean="0"/>
              <a:pPr/>
              <a:t>11/08/2026</a:t>
            </a:fld>
            <a:endParaRPr lang="es-MX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AF226-A9EE-4F4A-AF14-C6CA4FA2C4E2}" type="slidenum">
              <a:rPr lang="es-MX" smtClean="0"/>
              <a:pPr/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C20CE-9BED-43AD-BA74-E5B1487A181B}" type="datetimeFigureOut">
              <a:rPr lang="es-MX" smtClean="0"/>
              <a:pPr/>
              <a:t>11/08/2026</a:t>
            </a:fld>
            <a:endParaRPr lang="es-MX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AF226-A9EE-4F4A-AF14-C6CA4FA2C4E2}" type="slidenum">
              <a:rPr lang="es-MX" smtClean="0"/>
              <a:pPr/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C20CE-9BED-43AD-BA74-E5B1487A181B}" type="datetimeFigureOut">
              <a:rPr lang="es-MX" smtClean="0"/>
              <a:pPr/>
              <a:t>11/08/2026</a:t>
            </a:fld>
            <a:endParaRPr lang="es-MX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AF226-A9EE-4F4A-AF14-C6CA4FA2C4E2}" type="slidenum">
              <a:rPr lang="es-MX" smtClean="0"/>
              <a:pPr/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C20CE-9BED-43AD-BA74-E5B1487A181B}" type="datetimeFigureOut">
              <a:rPr lang="es-MX" smtClean="0"/>
              <a:pPr/>
              <a:t>11/08/2026</a:t>
            </a:fld>
            <a:endParaRPr lang="es-MX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AF226-A9EE-4F4A-AF14-C6CA4FA2C4E2}" type="slidenum">
              <a:rPr lang="es-MX" smtClean="0"/>
              <a:pPr/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C20CE-9BED-43AD-BA74-E5B1487A181B}" type="datetimeFigureOut">
              <a:rPr lang="es-MX" smtClean="0"/>
              <a:pPr/>
              <a:t>11/08/2026</a:t>
            </a:fld>
            <a:endParaRPr lang="es-MX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AF226-A9EE-4F4A-AF14-C6CA4FA2C4E2}" type="slidenum">
              <a:rPr lang="es-MX" smtClean="0"/>
              <a:pPr/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C20CE-9BED-43AD-BA74-E5B1487A181B}" type="datetimeFigureOut">
              <a:rPr lang="es-MX" smtClean="0"/>
              <a:pPr/>
              <a:t>11/08/2026</a:t>
            </a:fld>
            <a:endParaRPr lang="es-MX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AF226-A9EE-4F4A-AF14-C6CA4FA2C4E2}" type="slidenum">
              <a:rPr lang="es-MX" smtClean="0"/>
              <a:pPr/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C20CE-9BED-43AD-BA74-E5B1487A181B}" type="datetimeFigureOut">
              <a:rPr lang="es-MX" smtClean="0"/>
              <a:pPr/>
              <a:t>11/08/2026</a:t>
            </a:fld>
            <a:endParaRPr lang="es-MX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AF226-A9EE-4F4A-AF14-C6CA4FA2C4E2}" type="slidenum">
              <a:rPr lang="es-MX" smtClean="0"/>
              <a:pPr/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CC20CE-9BED-43AD-BA74-E5B1487A181B}" type="datetimeFigureOut">
              <a:rPr lang="es-MX" smtClean="0"/>
              <a:pPr/>
              <a:t>11/08/2026</a:t>
            </a:fld>
            <a:endParaRPr lang="es-MX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2AF226-A9EE-4F4A-AF14-C6CA4FA2C4E2}" type="slidenum">
              <a:rPr lang="es-MX" smtClean="0"/>
              <a:pPr/>
              <a:t>‹Nº›</a:t>
            </a:fld>
            <a:endParaRPr lang="es-MX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5 Conector recto">
            <a:extLst>
              <a:ext uri="{FF2B5EF4-FFF2-40B4-BE49-F238E27FC236}">
                <a16:creationId xmlns:a16="http://schemas.microsoft.com/office/drawing/2014/main" id="{00F1D7C8-F2A6-BC35-42E9-6B568EF5A1D3}"/>
              </a:ext>
            </a:extLst>
          </p:cNvPr>
          <p:cNvCxnSpPr/>
          <p:nvPr/>
        </p:nvCxnSpPr>
        <p:spPr>
          <a:xfrm>
            <a:off x="250001" y="476672"/>
            <a:ext cx="864399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6" name="7 CuadroTexto">
            <a:extLst>
              <a:ext uri="{FF2B5EF4-FFF2-40B4-BE49-F238E27FC236}">
                <a16:creationId xmlns:a16="http://schemas.microsoft.com/office/drawing/2014/main" id="{8E727E80-9894-EEBC-E1F0-B1AD1AD3736E}"/>
              </a:ext>
            </a:extLst>
          </p:cNvPr>
          <p:cNvSpPr txBox="1"/>
          <p:nvPr/>
        </p:nvSpPr>
        <p:spPr>
          <a:xfrm>
            <a:off x="2643174" y="566189"/>
            <a:ext cx="621510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600" b="1" dirty="0">
                <a:latin typeface="Arial Black" pitchFamily="34" charset="0"/>
              </a:rPr>
              <a:t>UNIDAD DE ARCHIVO</a:t>
            </a:r>
          </a:p>
        </p:txBody>
      </p:sp>
      <p:cxnSp>
        <p:nvCxnSpPr>
          <p:cNvPr id="7" name="9 Conector recto">
            <a:extLst>
              <a:ext uri="{FF2B5EF4-FFF2-40B4-BE49-F238E27FC236}">
                <a16:creationId xmlns:a16="http://schemas.microsoft.com/office/drawing/2014/main" id="{E9BF02DA-76F9-12A6-F3E1-E810E82CA4AF}"/>
              </a:ext>
            </a:extLst>
          </p:cNvPr>
          <p:cNvCxnSpPr/>
          <p:nvPr/>
        </p:nvCxnSpPr>
        <p:spPr>
          <a:xfrm>
            <a:off x="250001" y="1405366"/>
            <a:ext cx="864399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11 Conector recto">
            <a:extLst>
              <a:ext uri="{FF2B5EF4-FFF2-40B4-BE49-F238E27FC236}">
                <a16:creationId xmlns:a16="http://schemas.microsoft.com/office/drawing/2014/main" id="{12408282-F9D9-75B1-E2E9-C62ABAE9A389}"/>
              </a:ext>
            </a:extLst>
          </p:cNvPr>
          <p:cNvCxnSpPr/>
          <p:nvPr/>
        </p:nvCxnSpPr>
        <p:spPr>
          <a:xfrm rot="5400000">
            <a:off x="2214546" y="941019"/>
            <a:ext cx="92869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13 Conector recto">
            <a:extLst>
              <a:ext uri="{FF2B5EF4-FFF2-40B4-BE49-F238E27FC236}">
                <a16:creationId xmlns:a16="http://schemas.microsoft.com/office/drawing/2014/main" id="{08AE07C3-C82D-36D0-EC7F-9590A9260885}"/>
              </a:ext>
            </a:extLst>
          </p:cNvPr>
          <p:cNvCxnSpPr/>
          <p:nvPr/>
        </p:nvCxnSpPr>
        <p:spPr>
          <a:xfrm>
            <a:off x="250001" y="2834126"/>
            <a:ext cx="864399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14 CuadroTexto">
            <a:extLst>
              <a:ext uri="{FF2B5EF4-FFF2-40B4-BE49-F238E27FC236}">
                <a16:creationId xmlns:a16="http://schemas.microsoft.com/office/drawing/2014/main" id="{35AE9987-45D9-130C-F5D0-CF0911406BE9}"/>
              </a:ext>
            </a:extLst>
          </p:cNvPr>
          <p:cNvSpPr txBox="1"/>
          <p:nvPr/>
        </p:nvSpPr>
        <p:spPr>
          <a:xfrm>
            <a:off x="246168" y="1390036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latin typeface="Arial Black" pitchFamily="34" charset="0"/>
              </a:rPr>
              <a:t>CONTENIDO:   </a:t>
            </a:r>
          </a:p>
        </p:txBody>
      </p:sp>
      <p:cxnSp>
        <p:nvCxnSpPr>
          <p:cNvPr id="12" name="16 Conector recto">
            <a:extLst>
              <a:ext uri="{FF2B5EF4-FFF2-40B4-BE49-F238E27FC236}">
                <a16:creationId xmlns:a16="http://schemas.microsoft.com/office/drawing/2014/main" id="{1A82171A-5E84-04D1-F36C-A97D7436904C}"/>
              </a:ext>
            </a:extLst>
          </p:cNvPr>
          <p:cNvCxnSpPr/>
          <p:nvPr/>
        </p:nvCxnSpPr>
        <p:spPr>
          <a:xfrm rot="5400000">
            <a:off x="6250793" y="2135560"/>
            <a:ext cx="142876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18 CuadroTexto">
            <a:extLst>
              <a:ext uri="{FF2B5EF4-FFF2-40B4-BE49-F238E27FC236}">
                <a16:creationId xmlns:a16="http://schemas.microsoft.com/office/drawing/2014/main" id="{BD56D0C7-121C-A9A2-3A08-E3B78FAE0194}"/>
              </a:ext>
            </a:extLst>
          </p:cNvPr>
          <p:cNvSpPr txBox="1"/>
          <p:nvPr/>
        </p:nvSpPr>
        <p:spPr>
          <a:xfrm>
            <a:off x="7056561" y="1464834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latin typeface="Arial Black" pitchFamily="34" charset="0"/>
              </a:rPr>
              <a:t>CAJA  NO.</a:t>
            </a:r>
          </a:p>
        </p:txBody>
      </p:sp>
      <p:cxnSp>
        <p:nvCxnSpPr>
          <p:cNvPr id="15" name="21 Conector recto">
            <a:extLst>
              <a:ext uri="{FF2B5EF4-FFF2-40B4-BE49-F238E27FC236}">
                <a16:creationId xmlns:a16="http://schemas.microsoft.com/office/drawing/2014/main" id="{8F114FB6-EDC7-3D86-EE55-F02536115EA8}"/>
              </a:ext>
            </a:extLst>
          </p:cNvPr>
          <p:cNvCxnSpPr>
            <a:cxnSpLocks/>
          </p:cNvCxnSpPr>
          <p:nvPr/>
        </p:nvCxnSpPr>
        <p:spPr>
          <a:xfrm>
            <a:off x="250001" y="3905696"/>
            <a:ext cx="867876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22 CuadroTexto">
            <a:extLst>
              <a:ext uri="{FF2B5EF4-FFF2-40B4-BE49-F238E27FC236}">
                <a16:creationId xmlns:a16="http://schemas.microsoft.com/office/drawing/2014/main" id="{54AC14D4-2953-EF55-E320-72E13DB4255E}"/>
              </a:ext>
            </a:extLst>
          </p:cNvPr>
          <p:cNvSpPr txBox="1"/>
          <p:nvPr/>
        </p:nvSpPr>
        <p:spPr>
          <a:xfrm>
            <a:off x="388924" y="2849940"/>
            <a:ext cx="3000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>
                <a:latin typeface="Arial Black" pitchFamily="34" charset="0"/>
              </a:rPr>
              <a:t>FECHAS EXTREMAS </a:t>
            </a:r>
          </a:p>
        </p:txBody>
      </p:sp>
      <p:cxnSp>
        <p:nvCxnSpPr>
          <p:cNvPr id="17" name="23 Conector recto">
            <a:extLst>
              <a:ext uri="{FF2B5EF4-FFF2-40B4-BE49-F238E27FC236}">
                <a16:creationId xmlns:a16="http://schemas.microsoft.com/office/drawing/2014/main" id="{57492ED9-32FB-CA10-8CCB-597D926D1082}"/>
              </a:ext>
            </a:extLst>
          </p:cNvPr>
          <p:cNvCxnSpPr/>
          <p:nvPr/>
        </p:nvCxnSpPr>
        <p:spPr>
          <a:xfrm rot="5400000">
            <a:off x="3143240" y="3369911"/>
            <a:ext cx="107157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27 Conector recto">
            <a:extLst>
              <a:ext uri="{FF2B5EF4-FFF2-40B4-BE49-F238E27FC236}">
                <a16:creationId xmlns:a16="http://schemas.microsoft.com/office/drawing/2014/main" id="{21797A51-DF93-D983-5291-9DD5B3294082}"/>
              </a:ext>
            </a:extLst>
          </p:cNvPr>
          <p:cNvCxnSpPr/>
          <p:nvPr/>
        </p:nvCxnSpPr>
        <p:spPr>
          <a:xfrm rot="5400000">
            <a:off x="6425443" y="3369911"/>
            <a:ext cx="107157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29 CuadroTexto">
            <a:extLst>
              <a:ext uri="{FF2B5EF4-FFF2-40B4-BE49-F238E27FC236}">
                <a16:creationId xmlns:a16="http://schemas.microsoft.com/office/drawing/2014/main" id="{0DE9A4E2-DCE1-EA95-BFF8-6178B7802B8C}"/>
              </a:ext>
            </a:extLst>
          </p:cNvPr>
          <p:cNvSpPr txBox="1"/>
          <p:nvPr/>
        </p:nvSpPr>
        <p:spPr>
          <a:xfrm>
            <a:off x="3750462" y="2849940"/>
            <a:ext cx="26217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>
                <a:latin typeface="Arial Black" pitchFamily="34" charset="0"/>
              </a:rPr>
              <a:t>NO. EXPEDIENTES </a:t>
            </a:r>
          </a:p>
        </p:txBody>
      </p:sp>
      <p:cxnSp>
        <p:nvCxnSpPr>
          <p:cNvPr id="22" name="31 Conector recto">
            <a:extLst>
              <a:ext uri="{FF2B5EF4-FFF2-40B4-BE49-F238E27FC236}">
                <a16:creationId xmlns:a16="http://schemas.microsoft.com/office/drawing/2014/main" id="{0C0E48C1-3816-1121-CCB4-1AADF29465FB}"/>
              </a:ext>
            </a:extLst>
          </p:cNvPr>
          <p:cNvCxnSpPr/>
          <p:nvPr/>
        </p:nvCxnSpPr>
        <p:spPr>
          <a:xfrm>
            <a:off x="250001" y="4725144"/>
            <a:ext cx="864399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32 Conector recto">
            <a:extLst>
              <a:ext uri="{FF2B5EF4-FFF2-40B4-BE49-F238E27FC236}">
                <a16:creationId xmlns:a16="http://schemas.microsoft.com/office/drawing/2014/main" id="{D1652BCB-BE69-6CC9-7BDE-85CCF901B169}"/>
              </a:ext>
            </a:extLst>
          </p:cNvPr>
          <p:cNvCxnSpPr/>
          <p:nvPr/>
        </p:nvCxnSpPr>
        <p:spPr>
          <a:xfrm>
            <a:off x="250001" y="5805264"/>
            <a:ext cx="864399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33 CuadroTexto">
            <a:extLst>
              <a:ext uri="{FF2B5EF4-FFF2-40B4-BE49-F238E27FC236}">
                <a16:creationId xmlns:a16="http://schemas.microsoft.com/office/drawing/2014/main" id="{FD008EB9-DC8C-258D-D6B7-557CA0D90ECF}"/>
              </a:ext>
            </a:extLst>
          </p:cNvPr>
          <p:cNvSpPr txBox="1"/>
          <p:nvPr/>
        </p:nvSpPr>
        <p:spPr>
          <a:xfrm>
            <a:off x="321438" y="4139788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latin typeface="Arial Black" pitchFamily="34" charset="0"/>
              </a:rPr>
              <a:t>ÓRGANO Y/O ÁREA </a:t>
            </a:r>
          </a:p>
        </p:txBody>
      </p:sp>
      <p:cxnSp>
        <p:nvCxnSpPr>
          <p:cNvPr id="25" name="34 Conector recto">
            <a:extLst>
              <a:ext uri="{FF2B5EF4-FFF2-40B4-BE49-F238E27FC236}">
                <a16:creationId xmlns:a16="http://schemas.microsoft.com/office/drawing/2014/main" id="{B718CBCB-5495-39E5-B647-F2A4FB7A84D0}"/>
              </a:ext>
            </a:extLst>
          </p:cNvPr>
          <p:cNvCxnSpPr>
            <a:cxnSpLocks/>
          </p:cNvCxnSpPr>
          <p:nvPr/>
        </p:nvCxnSpPr>
        <p:spPr>
          <a:xfrm>
            <a:off x="3679025" y="3845196"/>
            <a:ext cx="0" cy="196006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40 CuadroTexto">
            <a:extLst>
              <a:ext uri="{FF2B5EF4-FFF2-40B4-BE49-F238E27FC236}">
                <a16:creationId xmlns:a16="http://schemas.microsoft.com/office/drawing/2014/main" id="{B4C74E25-573C-B077-F648-5EEB09A2D4AC}"/>
              </a:ext>
            </a:extLst>
          </p:cNvPr>
          <p:cNvSpPr txBox="1"/>
          <p:nvPr/>
        </p:nvSpPr>
        <p:spPr>
          <a:xfrm>
            <a:off x="319056" y="4942909"/>
            <a:ext cx="33032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latin typeface="Arial Black" pitchFamily="34" charset="0"/>
              </a:rPr>
              <a:t>UNIDAD ADMINISTRATIVA  </a:t>
            </a:r>
          </a:p>
        </p:txBody>
      </p:sp>
      <p:sp>
        <p:nvSpPr>
          <p:cNvPr id="31" name="29 CuadroTexto">
            <a:extLst>
              <a:ext uri="{FF2B5EF4-FFF2-40B4-BE49-F238E27FC236}">
                <a16:creationId xmlns:a16="http://schemas.microsoft.com/office/drawing/2014/main" id="{4C835E14-833E-702C-F73D-B5AF33644FD4}"/>
              </a:ext>
            </a:extLst>
          </p:cNvPr>
          <p:cNvSpPr txBox="1"/>
          <p:nvPr/>
        </p:nvSpPr>
        <p:spPr>
          <a:xfrm>
            <a:off x="6944311" y="2901973"/>
            <a:ext cx="2092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>
                <a:latin typeface="Arial Black" pitchFamily="34" charset="0"/>
              </a:rPr>
              <a:t>NO. LEGAJOS </a:t>
            </a:r>
          </a:p>
        </p:txBody>
      </p:sp>
      <p:cxnSp>
        <p:nvCxnSpPr>
          <p:cNvPr id="32" name="23 Conector recto">
            <a:extLst>
              <a:ext uri="{FF2B5EF4-FFF2-40B4-BE49-F238E27FC236}">
                <a16:creationId xmlns:a16="http://schemas.microsoft.com/office/drawing/2014/main" id="{212ADFD6-A749-6D54-FFD5-CBD2E97AF877}"/>
              </a:ext>
            </a:extLst>
          </p:cNvPr>
          <p:cNvCxnSpPr>
            <a:cxnSpLocks/>
          </p:cNvCxnSpPr>
          <p:nvPr/>
        </p:nvCxnSpPr>
        <p:spPr>
          <a:xfrm>
            <a:off x="262321" y="2832986"/>
            <a:ext cx="8965" cy="297227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23 Conector recto">
            <a:extLst>
              <a:ext uri="{FF2B5EF4-FFF2-40B4-BE49-F238E27FC236}">
                <a16:creationId xmlns:a16="http://schemas.microsoft.com/office/drawing/2014/main" id="{A45C6E36-FE86-9F57-8F59-8368C9CC21EB}"/>
              </a:ext>
            </a:extLst>
          </p:cNvPr>
          <p:cNvCxnSpPr>
            <a:cxnSpLocks/>
          </p:cNvCxnSpPr>
          <p:nvPr/>
        </p:nvCxnSpPr>
        <p:spPr>
          <a:xfrm>
            <a:off x="272844" y="1392826"/>
            <a:ext cx="0" cy="143451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23 Conector recto">
            <a:extLst>
              <a:ext uri="{FF2B5EF4-FFF2-40B4-BE49-F238E27FC236}">
                <a16:creationId xmlns:a16="http://schemas.microsoft.com/office/drawing/2014/main" id="{BD92E062-1056-8DB1-FAE6-56FAEF40C10D}"/>
              </a:ext>
            </a:extLst>
          </p:cNvPr>
          <p:cNvCxnSpPr>
            <a:cxnSpLocks/>
          </p:cNvCxnSpPr>
          <p:nvPr/>
        </p:nvCxnSpPr>
        <p:spPr>
          <a:xfrm>
            <a:off x="8893999" y="1392826"/>
            <a:ext cx="0" cy="143451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27 Conector recto">
            <a:extLst>
              <a:ext uri="{FF2B5EF4-FFF2-40B4-BE49-F238E27FC236}">
                <a16:creationId xmlns:a16="http://schemas.microsoft.com/office/drawing/2014/main" id="{C4EB5F7B-350D-AED4-B75A-B2A71072B3AD}"/>
              </a:ext>
            </a:extLst>
          </p:cNvPr>
          <p:cNvCxnSpPr>
            <a:cxnSpLocks/>
          </p:cNvCxnSpPr>
          <p:nvPr/>
        </p:nvCxnSpPr>
        <p:spPr>
          <a:xfrm>
            <a:off x="8893999" y="2849940"/>
            <a:ext cx="34770" cy="29553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27 Conector recto">
            <a:extLst>
              <a:ext uri="{FF2B5EF4-FFF2-40B4-BE49-F238E27FC236}">
                <a16:creationId xmlns:a16="http://schemas.microsoft.com/office/drawing/2014/main" id="{905680ED-3943-E4CB-775E-FFE030E1B869}"/>
              </a:ext>
            </a:extLst>
          </p:cNvPr>
          <p:cNvCxnSpPr/>
          <p:nvPr/>
        </p:nvCxnSpPr>
        <p:spPr>
          <a:xfrm rot="5400000">
            <a:off x="8358214" y="1012457"/>
            <a:ext cx="107157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27 Conector recto">
            <a:extLst>
              <a:ext uri="{FF2B5EF4-FFF2-40B4-BE49-F238E27FC236}">
                <a16:creationId xmlns:a16="http://schemas.microsoft.com/office/drawing/2014/main" id="{58E77343-CB5F-1FFA-9DD2-B6264360B759}"/>
              </a:ext>
            </a:extLst>
          </p:cNvPr>
          <p:cNvCxnSpPr/>
          <p:nvPr/>
        </p:nvCxnSpPr>
        <p:spPr>
          <a:xfrm rot="5400000">
            <a:off x="-264499" y="1012457"/>
            <a:ext cx="107157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Imagen 38" descr="Imagen que contiene firmar, edificio, iluminado, computadora&#10;&#10;Descripción generada automáticamente">
            <a:extLst>
              <a:ext uri="{FF2B5EF4-FFF2-40B4-BE49-F238E27FC236}">
                <a16:creationId xmlns:a16="http://schemas.microsoft.com/office/drawing/2014/main" id="{F119EBE4-5473-394E-F5E6-C5D7EDFECF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539" y="577865"/>
            <a:ext cx="1257333" cy="6799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4243176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3535</TotalTime>
  <Words>23</Words>
  <Application>Microsoft Office PowerPoint</Application>
  <PresentationFormat>Presentación en pantalla (4:3)</PresentationFormat>
  <Paragraphs>8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Arial Black</vt:lpstr>
      <vt:lpstr>Calibri</vt:lpstr>
      <vt:lpstr>Tema de Office</vt:lpstr>
      <vt:lpstr>Presentación de PowerPoint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archivos</dc:creator>
  <cp:lastModifiedBy>Nancy García Huante</cp:lastModifiedBy>
  <cp:revision>137</cp:revision>
  <cp:lastPrinted>2026-01-21T16:25:03Z</cp:lastPrinted>
  <dcterms:created xsi:type="dcterms:W3CDTF">2012-11-30T18:18:17Z</dcterms:created>
  <dcterms:modified xsi:type="dcterms:W3CDTF">2026-08-11T22:44:02Z</dcterms:modified>
</cp:coreProperties>
</file>